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2" r:id="rId4"/>
    <p:sldId id="271" r:id="rId5"/>
    <p:sldId id="266" r:id="rId6"/>
    <p:sldId id="267" r:id="rId7"/>
    <p:sldId id="268" r:id="rId8"/>
    <p:sldId id="269" r:id="rId9"/>
    <p:sldId id="262" r:id="rId10"/>
    <p:sldId id="270" r:id="rId11"/>
    <p:sldId id="264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F639C-FEE2-4822-8C10-F8DF0D2202B2}" v="81" dt="2022-03-30T11:20:11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o" userId="25a60a76e3d260d4" providerId="LiveId" clId="{DF55DA94-32E7-4A41-B748-6CBCDA759A94}"/>
    <pc:docChg chg="undo custSel delSld modSld sldOrd">
      <pc:chgData name="Damiano" userId="25a60a76e3d260d4" providerId="LiveId" clId="{DF55DA94-32E7-4A41-B748-6CBCDA759A94}" dt="2022-03-30T18:43:09.594" v="805" actId="2696"/>
      <pc:docMkLst>
        <pc:docMk/>
      </pc:docMkLst>
      <pc:sldChg chg="del">
        <pc:chgData name="Damiano" userId="25a60a76e3d260d4" providerId="LiveId" clId="{DF55DA94-32E7-4A41-B748-6CBCDA759A94}" dt="2022-03-30T18:43:09.594" v="805" actId="2696"/>
        <pc:sldMkLst>
          <pc:docMk/>
          <pc:sldMk cId="2693910554" sldId="257"/>
        </pc:sldMkLst>
      </pc:sldChg>
      <pc:sldChg chg="ord">
        <pc:chgData name="Damiano" userId="25a60a76e3d260d4" providerId="LiveId" clId="{DF55DA94-32E7-4A41-B748-6CBCDA759A94}" dt="2022-03-30T17:57:34.645" v="1"/>
        <pc:sldMkLst>
          <pc:docMk/>
          <pc:sldMk cId="994131774" sldId="262"/>
        </pc:sldMkLst>
      </pc:sldChg>
      <pc:sldChg chg="modSp mod">
        <pc:chgData name="Damiano" userId="25a60a76e3d260d4" providerId="LiveId" clId="{DF55DA94-32E7-4A41-B748-6CBCDA759A94}" dt="2022-03-30T18:07:58.358" v="143" actId="1076"/>
        <pc:sldMkLst>
          <pc:docMk/>
          <pc:sldMk cId="1983895457" sldId="264"/>
        </pc:sldMkLst>
        <pc:spChg chg="mod">
          <ac:chgData name="Damiano" userId="25a60a76e3d260d4" providerId="LiveId" clId="{DF55DA94-32E7-4A41-B748-6CBCDA759A94}" dt="2022-03-30T18:07:58.358" v="143" actId="1076"/>
          <ac:spMkLst>
            <pc:docMk/>
            <pc:sldMk cId="1983895457" sldId="264"/>
            <ac:spMk id="19" creationId="{F6B7E876-9914-44B6-A42D-75F42D73A9C0}"/>
          </ac:spMkLst>
        </pc:spChg>
        <pc:picChg chg="mod">
          <ac:chgData name="Damiano" userId="25a60a76e3d260d4" providerId="LiveId" clId="{DF55DA94-32E7-4A41-B748-6CBCDA759A94}" dt="2022-03-30T18:03:33.470" v="127" actId="1076"/>
          <ac:picMkLst>
            <pc:docMk/>
            <pc:sldMk cId="1983895457" sldId="264"/>
            <ac:picMk id="5" creationId="{ED2E97FF-9002-4B58-8EDD-D9D3C531D5BE}"/>
          </ac:picMkLst>
        </pc:picChg>
        <pc:picChg chg="mod">
          <ac:chgData name="Damiano" userId="25a60a76e3d260d4" providerId="LiveId" clId="{DF55DA94-32E7-4A41-B748-6CBCDA759A94}" dt="2022-03-30T18:03:33.470" v="127" actId="1076"/>
          <ac:picMkLst>
            <pc:docMk/>
            <pc:sldMk cId="1983895457" sldId="264"/>
            <ac:picMk id="9" creationId="{C6F94BCD-0635-43C3-9829-C6990E666EBE}"/>
          </ac:picMkLst>
        </pc:picChg>
        <pc:picChg chg="mod">
          <ac:chgData name="Damiano" userId="25a60a76e3d260d4" providerId="LiveId" clId="{DF55DA94-32E7-4A41-B748-6CBCDA759A94}" dt="2022-03-30T18:03:33.470" v="127" actId="1076"/>
          <ac:picMkLst>
            <pc:docMk/>
            <pc:sldMk cId="1983895457" sldId="264"/>
            <ac:picMk id="11" creationId="{F029BF9B-A326-47FB-B2D8-5565F00EE3B8}"/>
          </ac:picMkLst>
        </pc:picChg>
      </pc:sldChg>
      <pc:sldChg chg="addSp delSp modSp del mod">
        <pc:chgData name="Damiano" userId="25a60a76e3d260d4" providerId="LiveId" clId="{DF55DA94-32E7-4A41-B748-6CBCDA759A94}" dt="2022-03-30T18:40:31.001" v="804" actId="2696"/>
        <pc:sldMkLst>
          <pc:docMk/>
          <pc:sldMk cId="746334656" sldId="265"/>
        </pc:sldMkLst>
        <pc:spChg chg="add mod">
          <ac:chgData name="Damiano" userId="25a60a76e3d260d4" providerId="LiveId" clId="{DF55DA94-32E7-4A41-B748-6CBCDA759A94}" dt="2022-03-30T18:05:51.070" v="130" actId="478"/>
          <ac:spMkLst>
            <pc:docMk/>
            <pc:sldMk cId="746334656" sldId="265"/>
            <ac:spMk id="4" creationId="{1A6E0505-9B3F-46EC-8402-47304F6BA730}"/>
          </ac:spMkLst>
        </pc:spChg>
        <pc:picChg chg="del">
          <ac:chgData name="Damiano" userId="25a60a76e3d260d4" providerId="LiveId" clId="{DF55DA94-32E7-4A41-B748-6CBCDA759A94}" dt="2022-03-30T18:05:51.070" v="130" actId="478"/>
          <ac:picMkLst>
            <pc:docMk/>
            <pc:sldMk cId="746334656" sldId="265"/>
            <ac:picMk id="11" creationId="{D54D382D-BC03-43DA-B58C-0B7191BC0DC4}"/>
          </ac:picMkLst>
        </pc:picChg>
      </pc:sldChg>
      <pc:sldChg chg="addSp delSp modSp mod ord">
        <pc:chgData name="Damiano" userId="25a60a76e3d260d4" providerId="LiveId" clId="{DF55DA94-32E7-4A41-B748-6CBCDA759A94}" dt="2022-03-30T18:34:13.533" v="803" actId="1076"/>
        <pc:sldMkLst>
          <pc:docMk/>
          <pc:sldMk cId="782046982" sldId="270"/>
        </pc:sldMkLst>
        <pc:spChg chg="add del mod">
          <ac:chgData name="Damiano" userId="25a60a76e3d260d4" providerId="LiveId" clId="{DF55DA94-32E7-4A41-B748-6CBCDA759A94}" dt="2022-03-30T18:34:13.533" v="803" actId="1076"/>
          <ac:spMkLst>
            <pc:docMk/>
            <pc:sldMk cId="782046982" sldId="270"/>
            <ac:spMk id="11" creationId="{98ACA900-C31A-453D-9728-EB57751C9CA7}"/>
          </ac:spMkLst>
        </pc:spChg>
      </pc:sldChg>
      <pc:sldChg chg="modSp mod">
        <pc:chgData name="Damiano" userId="25a60a76e3d260d4" providerId="LiveId" clId="{DF55DA94-32E7-4A41-B748-6CBCDA759A94}" dt="2022-03-30T18:21:40.515" v="563" actId="20577"/>
        <pc:sldMkLst>
          <pc:docMk/>
          <pc:sldMk cId="1089815862" sldId="272"/>
        </pc:sldMkLst>
        <pc:spChg chg="mod">
          <ac:chgData name="Damiano" userId="25a60a76e3d260d4" providerId="LiveId" clId="{DF55DA94-32E7-4A41-B748-6CBCDA759A94}" dt="2022-03-30T18:05:22.178" v="129" actId="20577"/>
          <ac:spMkLst>
            <pc:docMk/>
            <pc:sldMk cId="1089815862" sldId="272"/>
            <ac:spMk id="2" creationId="{6C0937FD-3195-4E6E-AA7F-8D790A0A8ABA}"/>
          </ac:spMkLst>
        </pc:spChg>
        <pc:spChg chg="mod">
          <ac:chgData name="Damiano" userId="25a60a76e3d260d4" providerId="LiveId" clId="{DF55DA94-32E7-4A41-B748-6CBCDA759A94}" dt="2022-03-30T18:21:40.515" v="563" actId="20577"/>
          <ac:spMkLst>
            <pc:docMk/>
            <pc:sldMk cId="1089815862" sldId="272"/>
            <ac:spMk id="22" creationId="{7D355D96-8F43-4E1D-B354-23E9456F9BAF}"/>
          </ac:spMkLst>
        </pc:spChg>
      </pc:sldChg>
    </pc:docChg>
  </pc:docChgLst>
  <pc:docChgLst>
    <pc:chgData name="Damiano" userId="25a60a76e3d260d4" providerId="LiveId" clId="{ABEF639C-FEE2-4822-8C10-F8DF0D2202B2}"/>
    <pc:docChg chg="undo custSel addSld delSld modSld sldOrd">
      <pc:chgData name="Damiano" userId="25a60a76e3d260d4" providerId="LiveId" clId="{ABEF639C-FEE2-4822-8C10-F8DF0D2202B2}" dt="2022-03-30T11:47:01.683" v="1832" actId="20577"/>
      <pc:docMkLst>
        <pc:docMk/>
      </pc:docMkLst>
      <pc:sldChg chg="modSp modAnim">
        <pc:chgData name="Damiano" userId="25a60a76e3d260d4" providerId="LiveId" clId="{ABEF639C-FEE2-4822-8C10-F8DF0D2202B2}" dt="2022-03-29T16:00:59.297" v="35" actId="20577"/>
        <pc:sldMkLst>
          <pc:docMk/>
          <pc:sldMk cId="2474004964" sldId="256"/>
        </pc:sldMkLst>
        <pc:spChg chg="mod">
          <ac:chgData name="Damiano" userId="25a60a76e3d260d4" providerId="LiveId" clId="{ABEF639C-FEE2-4822-8C10-F8DF0D2202B2}" dt="2022-03-29T16:00:59.297" v="35" actId="20577"/>
          <ac:spMkLst>
            <pc:docMk/>
            <pc:sldMk cId="2474004964" sldId="256"/>
            <ac:spMk id="3" creationId="{9290D403-F4A2-48A1-9DCD-D7908A44BB4D}"/>
          </ac:spMkLst>
        </pc:spChg>
      </pc:sldChg>
      <pc:sldChg chg="modSp mod">
        <pc:chgData name="Damiano" userId="25a60a76e3d260d4" providerId="LiveId" clId="{ABEF639C-FEE2-4822-8C10-F8DF0D2202B2}" dt="2022-03-30T10:36:29.572" v="702" actId="120"/>
        <pc:sldMkLst>
          <pc:docMk/>
          <pc:sldMk cId="2693910554" sldId="257"/>
        </pc:sldMkLst>
        <pc:spChg chg="mod">
          <ac:chgData name="Damiano" userId="25a60a76e3d260d4" providerId="LiveId" clId="{ABEF639C-FEE2-4822-8C10-F8DF0D2202B2}" dt="2022-03-30T10:36:29.572" v="702" actId="120"/>
          <ac:spMkLst>
            <pc:docMk/>
            <pc:sldMk cId="2693910554" sldId="257"/>
            <ac:spMk id="2" creationId="{5D199468-442B-44D8-8FB1-9E9E01386302}"/>
          </ac:spMkLst>
        </pc:spChg>
      </pc:sldChg>
      <pc:sldChg chg="addSp delSp modSp del mod">
        <pc:chgData name="Damiano" userId="25a60a76e3d260d4" providerId="LiveId" clId="{ABEF639C-FEE2-4822-8C10-F8DF0D2202B2}" dt="2022-03-29T17:08:36.538" v="140" actId="2696"/>
        <pc:sldMkLst>
          <pc:docMk/>
          <pc:sldMk cId="2861803753" sldId="258"/>
        </pc:sldMkLst>
        <pc:spChg chg="add del mod">
          <ac:chgData name="Damiano" userId="25a60a76e3d260d4" providerId="LiveId" clId="{ABEF639C-FEE2-4822-8C10-F8DF0D2202B2}" dt="2022-03-29T16:57:48.420" v="81" actId="931"/>
          <ac:spMkLst>
            <pc:docMk/>
            <pc:sldMk cId="2861803753" sldId="258"/>
            <ac:spMk id="3" creationId="{651087AA-8D95-492E-A8B9-A69B9D366364}"/>
          </ac:spMkLst>
        </pc:spChg>
        <pc:spChg chg="add del mod">
          <ac:chgData name="Damiano" userId="25a60a76e3d260d4" providerId="LiveId" clId="{ABEF639C-FEE2-4822-8C10-F8DF0D2202B2}" dt="2022-03-29T16:57:31.961" v="61" actId="21"/>
          <ac:spMkLst>
            <pc:docMk/>
            <pc:sldMk cId="2861803753" sldId="258"/>
            <ac:spMk id="7" creationId="{148E0060-81BC-4E17-A590-40BA915949BF}"/>
          </ac:spMkLst>
        </pc:spChg>
        <pc:spChg chg="add mod">
          <ac:chgData name="Damiano" userId="25a60a76e3d260d4" providerId="LiveId" clId="{ABEF639C-FEE2-4822-8C10-F8DF0D2202B2}" dt="2022-03-29T17:06:41.434" v="128" actId="21"/>
          <ac:spMkLst>
            <pc:docMk/>
            <pc:sldMk cId="2861803753" sldId="258"/>
            <ac:spMk id="15" creationId="{CE17C16C-06A3-4C96-B93F-1856A03CA776}"/>
          </ac:spMkLst>
        </pc:spChg>
        <pc:picChg chg="add del mod">
          <ac:chgData name="Damiano" userId="25a60a76e3d260d4" providerId="LiveId" clId="{ABEF639C-FEE2-4822-8C10-F8DF0D2202B2}" dt="2022-03-29T16:57:36.301" v="69" actId="931"/>
          <ac:picMkLst>
            <pc:docMk/>
            <pc:sldMk cId="2861803753" sldId="258"/>
            <ac:picMk id="5" creationId="{7F64E248-E02F-4AE2-943B-63956236F333}"/>
          </ac:picMkLst>
        </pc:picChg>
        <pc:picChg chg="add del mod">
          <ac:chgData name="Damiano" userId="25a60a76e3d260d4" providerId="LiveId" clId="{ABEF639C-FEE2-4822-8C10-F8DF0D2202B2}" dt="2022-03-29T17:06:41.434" v="128" actId="21"/>
          <ac:picMkLst>
            <pc:docMk/>
            <pc:sldMk cId="2861803753" sldId="258"/>
            <ac:picMk id="11" creationId="{D54D382D-BC03-43DA-B58C-0B7191BC0DC4}"/>
          </ac:picMkLst>
        </pc:picChg>
      </pc:sldChg>
      <pc:sldChg chg="addSp delSp modSp mod">
        <pc:chgData name="Damiano" userId="25a60a76e3d260d4" providerId="LiveId" clId="{ABEF639C-FEE2-4822-8C10-F8DF0D2202B2}" dt="2022-03-30T11:12:10.759" v="798" actId="20577"/>
        <pc:sldMkLst>
          <pc:docMk/>
          <pc:sldMk cId="3250376665" sldId="259"/>
        </pc:sldMkLst>
        <pc:spChg chg="mod">
          <ac:chgData name="Damiano" userId="25a60a76e3d260d4" providerId="LiveId" clId="{ABEF639C-FEE2-4822-8C10-F8DF0D2202B2}" dt="2022-03-30T11:12:10.759" v="798" actId="20577"/>
          <ac:spMkLst>
            <pc:docMk/>
            <pc:sldMk cId="3250376665" sldId="259"/>
            <ac:spMk id="2" creationId="{6C0937FD-3195-4E6E-AA7F-8D790A0A8ABA}"/>
          </ac:spMkLst>
        </pc:spChg>
        <pc:spChg chg="del mod">
          <ac:chgData name="Damiano" userId="25a60a76e3d260d4" providerId="LiveId" clId="{ABEF639C-FEE2-4822-8C10-F8DF0D2202B2}" dt="2022-03-30T10:59:52.659" v="758" actId="931"/>
          <ac:spMkLst>
            <pc:docMk/>
            <pc:sldMk cId="3250376665" sldId="259"/>
            <ac:spMk id="3" creationId="{B1BA4F5D-C03D-4440-9C1B-0B8A29661566}"/>
          </ac:spMkLst>
        </pc:spChg>
        <pc:picChg chg="add mod">
          <ac:chgData name="Damiano" userId="25a60a76e3d260d4" providerId="LiveId" clId="{ABEF639C-FEE2-4822-8C10-F8DF0D2202B2}" dt="2022-03-30T11:11:41.087" v="781" actId="1076"/>
          <ac:picMkLst>
            <pc:docMk/>
            <pc:sldMk cId="3250376665" sldId="259"/>
            <ac:picMk id="5" creationId="{219E4857-14DC-429A-84A1-608F92A25331}"/>
          </ac:picMkLst>
        </pc:picChg>
        <pc:picChg chg="add mod">
          <ac:chgData name="Damiano" userId="25a60a76e3d260d4" providerId="LiveId" clId="{ABEF639C-FEE2-4822-8C10-F8DF0D2202B2}" dt="2022-03-30T11:11:21.357" v="777" actId="14100"/>
          <ac:picMkLst>
            <pc:docMk/>
            <pc:sldMk cId="3250376665" sldId="259"/>
            <ac:picMk id="6" creationId="{B9CFC9FA-EBDE-4158-8CC4-F02DC5E43673}"/>
          </ac:picMkLst>
        </pc:picChg>
        <pc:picChg chg="add mod">
          <ac:chgData name="Damiano" userId="25a60a76e3d260d4" providerId="LiveId" clId="{ABEF639C-FEE2-4822-8C10-F8DF0D2202B2}" dt="2022-03-30T11:11:24.716" v="778" actId="1076"/>
          <ac:picMkLst>
            <pc:docMk/>
            <pc:sldMk cId="3250376665" sldId="259"/>
            <ac:picMk id="7" creationId="{33943AC4-1007-4F3A-9124-E19D95AE264C}"/>
          </ac:picMkLst>
        </pc:picChg>
        <pc:picChg chg="add mod">
          <ac:chgData name="Damiano" userId="25a60a76e3d260d4" providerId="LiveId" clId="{ABEF639C-FEE2-4822-8C10-F8DF0D2202B2}" dt="2022-03-30T11:11:27.627" v="779" actId="1076"/>
          <ac:picMkLst>
            <pc:docMk/>
            <pc:sldMk cId="3250376665" sldId="259"/>
            <ac:picMk id="9" creationId="{80AE8F40-BF17-426D-BC7F-04DEBEEEF644}"/>
          </ac:picMkLst>
        </pc:picChg>
      </pc:sldChg>
      <pc:sldChg chg="modSp del mod ord">
        <pc:chgData name="Damiano" userId="25a60a76e3d260d4" providerId="LiveId" clId="{ABEF639C-FEE2-4822-8C10-F8DF0D2202B2}" dt="2022-03-30T11:32:40.027" v="1116" actId="2696"/>
        <pc:sldMkLst>
          <pc:docMk/>
          <pc:sldMk cId="3560495755" sldId="260"/>
        </pc:sldMkLst>
        <pc:spChg chg="mod">
          <ac:chgData name="Damiano" userId="25a60a76e3d260d4" providerId="LiveId" clId="{ABEF639C-FEE2-4822-8C10-F8DF0D2202B2}" dt="2022-03-30T10:35:38.595" v="694" actId="120"/>
          <ac:spMkLst>
            <pc:docMk/>
            <pc:sldMk cId="3560495755" sldId="260"/>
            <ac:spMk id="2" creationId="{E9FFD19F-75CA-4966-B79C-2935A271ADBD}"/>
          </ac:spMkLst>
        </pc:spChg>
      </pc:sldChg>
      <pc:sldChg chg="addSp delSp modSp mod">
        <pc:chgData name="Damiano" userId="25a60a76e3d260d4" providerId="LiveId" clId="{ABEF639C-FEE2-4822-8C10-F8DF0D2202B2}" dt="2022-03-30T10:54:14.368" v="731" actId="1076"/>
        <pc:sldMkLst>
          <pc:docMk/>
          <pc:sldMk cId="994131774" sldId="262"/>
        </pc:sldMkLst>
        <pc:spChg chg="mod">
          <ac:chgData name="Damiano" userId="25a60a76e3d260d4" providerId="LiveId" clId="{ABEF639C-FEE2-4822-8C10-F8DF0D2202B2}" dt="2022-03-30T10:35:31.711" v="693" actId="120"/>
          <ac:spMkLst>
            <pc:docMk/>
            <pc:sldMk cId="994131774" sldId="262"/>
            <ac:spMk id="2" creationId="{E9FFD19F-75CA-4966-B79C-2935A271ADBD}"/>
          </ac:spMkLst>
        </pc:spChg>
        <pc:spChg chg="del mod">
          <ac:chgData name="Damiano" userId="25a60a76e3d260d4" providerId="LiveId" clId="{ABEF639C-FEE2-4822-8C10-F8DF0D2202B2}" dt="2022-03-29T17:07:52.275" v="131"/>
          <ac:spMkLst>
            <pc:docMk/>
            <pc:sldMk cId="994131774" sldId="262"/>
            <ac:spMk id="3" creationId="{BFF2E38C-F4DE-4D47-8590-BBA66F1B1435}"/>
          </ac:spMkLst>
        </pc:spChg>
        <pc:picChg chg="add mod">
          <ac:chgData name="Damiano" userId="25a60a76e3d260d4" providerId="LiveId" clId="{ABEF639C-FEE2-4822-8C10-F8DF0D2202B2}" dt="2022-03-30T10:45:20.115" v="718" actId="1076"/>
          <ac:picMkLst>
            <pc:docMk/>
            <pc:sldMk cId="994131774" sldId="262"/>
            <ac:picMk id="3" creationId="{18C53700-D549-414F-BD92-85E6EBF3156F}"/>
          </ac:picMkLst>
        </pc:picChg>
        <pc:picChg chg="add mod">
          <ac:chgData name="Damiano" userId="25a60a76e3d260d4" providerId="LiveId" clId="{ABEF639C-FEE2-4822-8C10-F8DF0D2202B2}" dt="2022-03-30T10:45:13.936" v="716" actId="1076"/>
          <ac:picMkLst>
            <pc:docMk/>
            <pc:sldMk cId="994131774" sldId="262"/>
            <ac:picMk id="4" creationId="{6AAB5BF1-6655-4563-9BE6-321CACDB2987}"/>
          </ac:picMkLst>
        </pc:picChg>
        <pc:picChg chg="add mod">
          <ac:chgData name="Damiano" userId="25a60a76e3d260d4" providerId="LiveId" clId="{ABEF639C-FEE2-4822-8C10-F8DF0D2202B2}" dt="2022-03-30T10:54:14.368" v="731" actId="1076"/>
          <ac:picMkLst>
            <pc:docMk/>
            <pc:sldMk cId="994131774" sldId="262"/>
            <ac:picMk id="5" creationId="{072C56B0-B082-4A9E-847C-E4BFCAFD1393}"/>
          </ac:picMkLst>
        </pc:picChg>
        <pc:picChg chg="add mod">
          <ac:chgData name="Damiano" userId="25a60a76e3d260d4" providerId="LiveId" clId="{ABEF639C-FEE2-4822-8C10-F8DF0D2202B2}" dt="2022-03-30T10:54:07.199" v="729" actId="1076"/>
          <ac:picMkLst>
            <pc:docMk/>
            <pc:sldMk cId="994131774" sldId="262"/>
            <ac:picMk id="6" creationId="{E7265184-F093-4755-896D-993103DC49FD}"/>
          </ac:picMkLst>
        </pc:picChg>
      </pc:sldChg>
      <pc:sldChg chg="addSp delSp modSp mod modClrScheme delDesignElem chgLayout">
        <pc:chgData name="Damiano" userId="25a60a76e3d260d4" providerId="LiveId" clId="{ABEF639C-FEE2-4822-8C10-F8DF0D2202B2}" dt="2022-03-30T10:36:39.047" v="703" actId="120"/>
        <pc:sldMkLst>
          <pc:docMk/>
          <pc:sldMk cId="1983895457" sldId="264"/>
        </pc:sldMkLst>
        <pc:spChg chg="mod ord">
          <ac:chgData name="Damiano" userId="25a60a76e3d260d4" providerId="LiveId" clId="{ABEF639C-FEE2-4822-8C10-F8DF0D2202B2}" dt="2022-03-30T10:36:39.047" v="703" actId="120"/>
          <ac:spMkLst>
            <pc:docMk/>
            <pc:sldMk cId="1983895457" sldId="264"/>
            <ac:spMk id="2" creationId="{E9FFD19F-75CA-4966-B79C-2935A271ADBD}"/>
          </ac:spMkLst>
        </pc:spChg>
        <pc:spChg chg="del mod">
          <ac:chgData name="Damiano" userId="25a60a76e3d260d4" providerId="LiveId" clId="{ABEF639C-FEE2-4822-8C10-F8DF0D2202B2}" dt="2022-03-30T10:16:03.629" v="212" actId="931"/>
          <ac:spMkLst>
            <pc:docMk/>
            <pc:sldMk cId="1983895457" sldId="264"/>
            <ac:spMk id="3" creationId="{BFF2E38C-F4DE-4D47-8590-BBA66F1B1435}"/>
          </ac:spMkLst>
        </pc:spChg>
        <pc:spChg chg="add del">
          <ac:chgData name="Damiano" userId="25a60a76e3d260d4" providerId="LiveId" clId="{ABEF639C-FEE2-4822-8C10-F8DF0D2202B2}" dt="2022-03-30T10:19:43.506" v="219" actId="700"/>
          <ac:spMkLst>
            <pc:docMk/>
            <pc:sldMk cId="1983895457" sldId="264"/>
            <ac:spMk id="8" creationId="{09588DA8-065E-4F6F-8EFD-43104AB2E0CF}"/>
          </ac:spMkLst>
        </pc:spChg>
        <pc:spChg chg="add del">
          <ac:chgData name="Damiano" userId="25a60a76e3d260d4" providerId="LiveId" clId="{ABEF639C-FEE2-4822-8C10-F8DF0D2202B2}" dt="2022-03-30T10:19:43.506" v="219" actId="700"/>
          <ac:spMkLst>
            <pc:docMk/>
            <pc:sldMk cId="1983895457" sldId="264"/>
            <ac:spMk id="10" creationId="{C4285719-470E-454C-AF62-8323075F1F5B}"/>
          </ac:spMkLst>
        </pc:spChg>
        <pc:spChg chg="add del">
          <ac:chgData name="Damiano" userId="25a60a76e3d260d4" providerId="LiveId" clId="{ABEF639C-FEE2-4822-8C10-F8DF0D2202B2}" dt="2022-03-30T10:19:43.506" v="219" actId="700"/>
          <ac:spMkLst>
            <pc:docMk/>
            <pc:sldMk cId="1983895457" sldId="264"/>
            <ac:spMk id="12" creationId="{CD9FE4EF-C4D8-49A0-B2FF-81D8DB7D8A24}"/>
          </ac:spMkLst>
        </pc:spChg>
        <pc:spChg chg="add del">
          <ac:chgData name="Damiano" userId="25a60a76e3d260d4" providerId="LiveId" clId="{ABEF639C-FEE2-4822-8C10-F8DF0D2202B2}" dt="2022-03-30T10:19:43.506" v="219" actId="700"/>
          <ac:spMkLst>
            <pc:docMk/>
            <pc:sldMk cId="1983895457" sldId="264"/>
            <ac:spMk id="14" creationId="{4300840D-0A0B-4512-BACA-B439D5B9C57C}"/>
          </ac:spMkLst>
        </pc:spChg>
        <pc:spChg chg="add del">
          <ac:chgData name="Damiano" userId="25a60a76e3d260d4" providerId="LiveId" clId="{ABEF639C-FEE2-4822-8C10-F8DF0D2202B2}" dt="2022-03-30T10:19:43.506" v="219" actId="700"/>
          <ac:spMkLst>
            <pc:docMk/>
            <pc:sldMk cId="1983895457" sldId="264"/>
            <ac:spMk id="16" creationId="{D2B78728-A580-49A7-84F9-6EF6F583ADE0}"/>
          </ac:spMkLst>
        </pc:spChg>
        <pc:spChg chg="add del">
          <ac:chgData name="Damiano" userId="25a60a76e3d260d4" providerId="LiveId" clId="{ABEF639C-FEE2-4822-8C10-F8DF0D2202B2}" dt="2022-03-30T10:19:43.506" v="219" actId="700"/>
          <ac:spMkLst>
            <pc:docMk/>
            <pc:sldMk cId="1983895457" sldId="264"/>
            <ac:spMk id="18" creationId="{38FAA1A1-D861-433F-88FA-1E9D6FD31D11}"/>
          </ac:spMkLst>
        </pc:spChg>
        <pc:spChg chg="add mod">
          <ac:chgData name="Damiano" userId="25a60a76e3d260d4" providerId="LiveId" clId="{ABEF639C-FEE2-4822-8C10-F8DF0D2202B2}" dt="2022-03-30T10:31:06.366" v="647" actId="20577"/>
          <ac:spMkLst>
            <pc:docMk/>
            <pc:sldMk cId="1983895457" sldId="264"/>
            <ac:spMk id="19" creationId="{F6B7E876-9914-44B6-A42D-75F42D73A9C0}"/>
          </ac:spMkLst>
        </pc:spChg>
        <pc:spChg chg="add del">
          <ac:chgData name="Damiano" userId="25a60a76e3d260d4" providerId="LiveId" clId="{ABEF639C-FEE2-4822-8C10-F8DF0D2202B2}" dt="2022-03-30T10:19:43.506" v="219" actId="700"/>
          <ac:spMkLst>
            <pc:docMk/>
            <pc:sldMk cId="1983895457" sldId="264"/>
            <ac:spMk id="20" creationId="{8D71EDA1-87BF-4D5D-AB79-F346FD19278A}"/>
          </ac:spMkLst>
        </pc:spChg>
        <pc:picChg chg="add mod ord">
          <ac:chgData name="Damiano" userId="25a60a76e3d260d4" providerId="LiveId" clId="{ABEF639C-FEE2-4822-8C10-F8DF0D2202B2}" dt="2022-03-30T10:31:00.109" v="646" actId="1076"/>
          <ac:picMkLst>
            <pc:docMk/>
            <pc:sldMk cId="1983895457" sldId="264"/>
            <ac:picMk id="5" creationId="{ED2E97FF-9002-4B58-8EDD-D9D3C531D5BE}"/>
          </ac:picMkLst>
        </pc:picChg>
        <pc:picChg chg="add del mod">
          <ac:chgData name="Damiano" userId="25a60a76e3d260d4" providerId="LiveId" clId="{ABEF639C-FEE2-4822-8C10-F8DF0D2202B2}" dt="2022-03-30T10:19:19.935" v="216" actId="931"/>
          <ac:picMkLst>
            <pc:docMk/>
            <pc:sldMk cId="1983895457" sldId="264"/>
            <ac:picMk id="7" creationId="{ACA821A4-89EE-4D1D-9FB4-80E4D941240C}"/>
          </ac:picMkLst>
        </pc:picChg>
        <pc:picChg chg="add mod">
          <ac:chgData name="Damiano" userId="25a60a76e3d260d4" providerId="LiveId" clId="{ABEF639C-FEE2-4822-8C10-F8DF0D2202B2}" dt="2022-03-30T10:31:00.109" v="646" actId="1076"/>
          <ac:picMkLst>
            <pc:docMk/>
            <pc:sldMk cId="1983895457" sldId="264"/>
            <ac:picMk id="9" creationId="{C6F94BCD-0635-43C3-9829-C6990E666EBE}"/>
          </ac:picMkLst>
        </pc:picChg>
        <pc:picChg chg="add mod">
          <ac:chgData name="Damiano" userId="25a60a76e3d260d4" providerId="LiveId" clId="{ABEF639C-FEE2-4822-8C10-F8DF0D2202B2}" dt="2022-03-30T10:31:00.109" v="646" actId="1076"/>
          <ac:picMkLst>
            <pc:docMk/>
            <pc:sldMk cId="1983895457" sldId="264"/>
            <ac:picMk id="11" creationId="{F029BF9B-A326-47FB-B2D8-5565F00EE3B8}"/>
          </ac:picMkLst>
        </pc:picChg>
        <pc:picChg chg="add del mod">
          <ac:chgData name="Damiano" userId="25a60a76e3d260d4" providerId="LiveId" clId="{ABEF639C-FEE2-4822-8C10-F8DF0D2202B2}" dt="2022-03-30T10:21:46.123" v="232" actId="21"/>
          <ac:picMkLst>
            <pc:docMk/>
            <pc:sldMk cId="1983895457" sldId="264"/>
            <ac:picMk id="15" creationId="{B6E512D4-E884-4DC8-84E9-37D116BBFD38}"/>
          </ac:picMkLst>
        </pc:picChg>
      </pc:sldChg>
      <pc:sldChg chg="addSp delSp modSp add mod">
        <pc:chgData name="Damiano" userId="25a60a76e3d260d4" providerId="LiveId" clId="{ABEF639C-FEE2-4822-8C10-F8DF0D2202B2}" dt="2022-03-30T10:36:23.612" v="701" actId="120"/>
        <pc:sldMkLst>
          <pc:docMk/>
          <pc:sldMk cId="746334656" sldId="265"/>
        </pc:sldMkLst>
        <pc:spChg chg="mod">
          <ac:chgData name="Damiano" userId="25a60a76e3d260d4" providerId="LiveId" clId="{ABEF639C-FEE2-4822-8C10-F8DF0D2202B2}" dt="2022-03-30T10:36:23.612" v="701" actId="120"/>
          <ac:spMkLst>
            <pc:docMk/>
            <pc:sldMk cId="746334656" sldId="265"/>
            <ac:spMk id="2" creationId="{793E3554-1D0A-4FE7-968B-21CF8C909EBD}"/>
          </ac:spMkLst>
        </pc:spChg>
        <pc:spChg chg="add del mod">
          <ac:chgData name="Damiano" userId="25a60a76e3d260d4" providerId="LiveId" clId="{ABEF639C-FEE2-4822-8C10-F8DF0D2202B2}" dt="2022-03-29T17:01:08.709" v="121" actId="21"/>
          <ac:spMkLst>
            <pc:docMk/>
            <pc:sldMk cId="746334656" sldId="265"/>
            <ac:spMk id="4" creationId="{0965109B-AD7D-47B8-BD57-BD15B4EA248B}"/>
          </ac:spMkLst>
        </pc:spChg>
        <pc:spChg chg="add del mod">
          <ac:chgData name="Damiano" userId="25a60a76e3d260d4" providerId="LiveId" clId="{ABEF639C-FEE2-4822-8C10-F8DF0D2202B2}" dt="2022-03-29T17:08:25.669" v="138" actId="478"/>
          <ac:spMkLst>
            <pc:docMk/>
            <pc:sldMk cId="746334656" sldId="265"/>
            <ac:spMk id="4" creationId="{4E08728E-9933-4106-9482-61C787AA8756}"/>
          </ac:spMkLst>
        </pc:spChg>
        <pc:picChg chg="add del mod">
          <ac:chgData name="Damiano" userId="25a60a76e3d260d4" providerId="LiveId" clId="{ABEF639C-FEE2-4822-8C10-F8DF0D2202B2}" dt="2022-03-30T10:13:34.992" v="188" actId="14826"/>
          <ac:picMkLst>
            <pc:docMk/>
            <pc:sldMk cId="746334656" sldId="265"/>
            <ac:picMk id="11" creationId="{D54D382D-BC03-43DA-B58C-0B7191BC0DC4}"/>
          </ac:picMkLst>
        </pc:picChg>
      </pc:sldChg>
      <pc:sldChg chg="new del">
        <pc:chgData name="Damiano" userId="25a60a76e3d260d4" providerId="LiveId" clId="{ABEF639C-FEE2-4822-8C10-F8DF0D2202B2}" dt="2022-03-29T17:00:51.151" v="117" actId="2696"/>
        <pc:sldMkLst>
          <pc:docMk/>
          <pc:sldMk cId="920974088" sldId="265"/>
        </pc:sldMkLst>
      </pc:sldChg>
      <pc:sldChg chg="add del">
        <pc:chgData name="Damiano" userId="25a60a76e3d260d4" providerId="LiveId" clId="{ABEF639C-FEE2-4822-8C10-F8DF0D2202B2}" dt="2022-03-29T17:00:54.432" v="118" actId="2696"/>
        <pc:sldMkLst>
          <pc:docMk/>
          <pc:sldMk cId="231611577" sldId="266"/>
        </pc:sldMkLst>
      </pc:sldChg>
      <pc:sldChg chg="addSp delSp modSp add mod">
        <pc:chgData name="Damiano" userId="25a60a76e3d260d4" providerId="LiveId" clId="{ABEF639C-FEE2-4822-8C10-F8DF0D2202B2}" dt="2022-03-30T10:35:52.392" v="696" actId="120"/>
        <pc:sldMkLst>
          <pc:docMk/>
          <pc:sldMk cId="492119212" sldId="266"/>
        </pc:sldMkLst>
        <pc:spChg chg="mod">
          <ac:chgData name="Damiano" userId="25a60a76e3d260d4" providerId="LiveId" clId="{ABEF639C-FEE2-4822-8C10-F8DF0D2202B2}" dt="2022-03-30T10:35:52.392" v="696" actId="120"/>
          <ac:spMkLst>
            <pc:docMk/>
            <pc:sldMk cId="492119212" sldId="266"/>
            <ac:spMk id="2" creationId="{E9FFD19F-75CA-4966-B79C-2935A271ADBD}"/>
          </ac:spMkLst>
        </pc:spChg>
        <pc:spChg chg="del mod">
          <ac:chgData name="Damiano" userId="25a60a76e3d260d4" providerId="LiveId" clId="{ABEF639C-FEE2-4822-8C10-F8DF0D2202B2}" dt="2022-03-29T17:09:04.183" v="144"/>
          <ac:spMkLst>
            <pc:docMk/>
            <pc:sldMk cId="492119212" sldId="266"/>
            <ac:spMk id="3" creationId="{BFF2E38C-F4DE-4D47-8590-BBA66F1B1435}"/>
          </ac:spMkLst>
        </pc:spChg>
        <pc:picChg chg="add mod">
          <ac:chgData name="Damiano" userId="25a60a76e3d260d4" providerId="LiveId" clId="{ABEF639C-FEE2-4822-8C10-F8DF0D2202B2}" dt="2022-03-30T10:15:09.063" v="201" actId="1076"/>
          <ac:picMkLst>
            <pc:docMk/>
            <pc:sldMk cId="492119212" sldId="266"/>
            <ac:picMk id="4" creationId="{C6738572-146D-4AE8-957B-928CA843F528}"/>
          </ac:picMkLst>
        </pc:picChg>
      </pc:sldChg>
      <pc:sldChg chg="modSp add mod">
        <pc:chgData name="Damiano" userId="25a60a76e3d260d4" providerId="LiveId" clId="{ABEF639C-FEE2-4822-8C10-F8DF0D2202B2}" dt="2022-03-30T10:35:56.335" v="697" actId="120"/>
        <pc:sldMkLst>
          <pc:docMk/>
          <pc:sldMk cId="3772605740" sldId="267"/>
        </pc:sldMkLst>
        <pc:spChg chg="mod">
          <ac:chgData name="Damiano" userId="25a60a76e3d260d4" providerId="LiveId" clId="{ABEF639C-FEE2-4822-8C10-F8DF0D2202B2}" dt="2022-03-30T10:35:56.335" v="697" actId="120"/>
          <ac:spMkLst>
            <pc:docMk/>
            <pc:sldMk cId="3772605740" sldId="267"/>
            <ac:spMk id="2" creationId="{E9FFD19F-75CA-4966-B79C-2935A271ADBD}"/>
          </ac:spMkLst>
        </pc:spChg>
        <pc:picChg chg="mod">
          <ac:chgData name="Damiano" userId="25a60a76e3d260d4" providerId="LiveId" clId="{ABEF639C-FEE2-4822-8C10-F8DF0D2202B2}" dt="2022-03-30T10:14:59.316" v="200" actId="1076"/>
          <ac:picMkLst>
            <pc:docMk/>
            <pc:sldMk cId="3772605740" sldId="267"/>
            <ac:picMk id="4" creationId="{C6738572-146D-4AE8-957B-928CA843F528}"/>
          </ac:picMkLst>
        </pc:picChg>
      </pc:sldChg>
      <pc:sldChg chg="modSp add mod">
        <pc:chgData name="Damiano" userId="25a60a76e3d260d4" providerId="LiveId" clId="{ABEF639C-FEE2-4822-8C10-F8DF0D2202B2}" dt="2022-03-30T10:36:02.872" v="698" actId="120"/>
        <pc:sldMkLst>
          <pc:docMk/>
          <pc:sldMk cId="2053733544" sldId="268"/>
        </pc:sldMkLst>
        <pc:spChg chg="mod">
          <ac:chgData name="Damiano" userId="25a60a76e3d260d4" providerId="LiveId" clId="{ABEF639C-FEE2-4822-8C10-F8DF0D2202B2}" dt="2022-03-30T10:36:02.872" v="698" actId="120"/>
          <ac:spMkLst>
            <pc:docMk/>
            <pc:sldMk cId="2053733544" sldId="268"/>
            <ac:spMk id="2" creationId="{E9FFD19F-75CA-4966-B79C-2935A271ADBD}"/>
          </ac:spMkLst>
        </pc:spChg>
        <pc:picChg chg="mod">
          <ac:chgData name="Damiano" userId="25a60a76e3d260d4" providerId="LiveId" clId="{ABEF639C-FEE2-4822-8C10-F8DF0D2202B2}" dt="2022-03-30T10:14:11.167" v="193" actId="1076"/>
          <ac:picMkLst>
            <pc:docMk/>
            <pc:sldMk cId="2053733544" sldId="268"/>
            <ac:picMk id="4" creationId="{C6738572-146D-4AE8-957B-928CA843F528}"/>
          </ac:picMkLst>
        </pc:picChg>
      </pc:sldChg>
      <pc:sldChg chg="modSp add mod">
        <pc:chgData name="Damiano" userId="25a60a76e3d260d4" providerId="LiveId" clId="{ABEF639C-FEE2-4822-8C10-F8DF0D2202B2}" dt="2022-03-30T10:36:07.602" v="699" actId="120"/>
        <pc:sldMkLst>
          <pc:docMk/>
          <pc:sldMk cId="175431647" sldId="269"/>
        </pc:sldMkLst>
        <pc:spChg chg="mod">
          <ac:chgData name="Damiano" userId="25a60a76e3d260d4" providerId="LiveId" clId="{ABEF639C-FEE2-4822-8C10-F8DF0D2202B2}" dt="2022-03-30T10:36:07.602" v="699" actId="120"/>
          <ac:spMkLst>
            <pc:docMk/>
            <pc:sldMk cId="175431647" sldId="269"/>
            <ac:spMk id="2" creationId="{E9FFD19F-75CA-4966-B79C-2935A271ADBD}"/>
          </ac:spMkLst>
        </pc:spChg>
        <pc:picChg chg="mod">
          <ac:chgData name="Damiano" userId="25a60a76e3d260d4" providerId="LiveId" clId="{ABEF639C-FEE2-4822-8C10-F8DF0D2202B2}" dt="2022-03-30T10:15:40.335" v="209" actId="1036"/>
          <ac:picMkLst>
            <pc:docMk/>
            <pc:sldMk cId="175431647" sldId="269"/>
            <ac:picMk id="4" creationId="{C6738572-146D-4AE8-957B-928CA843F528}"/>
          </ac:picMkLst>
        </pc:picChg>
      </pc:sldChg>
      <pc:sldChg chg="addSp delSp modSp add mod">
        <pc:chgData name="Damiano" userId="25a60a76e3d260d4" providerId="LiveId" clId="{ABEF639C-FEE2-4822-8C10-F8DF0D2202B2}" dt="2022-03-30T10:57:44.967" v="755"/>
        <pc:sldMkLst>
          <pc:docMk/>
          <pc:sldMk cId="782046982" sldId="270"/>
        </pc:sldMkLst>
        <pc:spChg chg="mod">
          <ac:chgData name="Damiano" userId="25a60a76e3d260d4" providerId="LiveId" clId="{ABEF639C-FEE2-4822-8C10-F8DF0D2202B2}" dt="2022-03-30T10:54:51.804" v="745" actId="20577"/>
          <ac:spMkLst>
            <pc:docMk/>
            <pc:sldMk cId="782046982" sldId="270"/>
            <ac:spMk id="2" creationId="{E9FFD19F-75CA-4966-B79C-2935A271ADBD}"/>
          </ac:spMkLst>
        </pc:spChg>
        <pc:spChg chg="add del mod">
          <ac:chgData name="Damiano" userId="25a60a76e3d260d4" providerId="LiveId" clId="{ABEF639C-FEE2-4822-8C10-F8DF0D2202B2}" dt="2022-03-30T10:55:43.801" v="751" actId="478"/>
          <ac:spMkLst>
            <pc:docMk/>
            <pc:sldMk cId="782046982" sldId="270"/>
            <ac:spMk id="6" creationId="{F0660D81-3711-4CB2-A3BC-09240DD56674}"/>
          </ac:spMkLst>
        </pc:spChg>
        <pc:spChg chg="add del mod">
          <ac:chgData name="Damiano" userId="25a60a76e3d260d4" providerId="LiveId" clId="{ABEF639C-FEE2-4822-8C10-F8DF0D2202B2}" dt="2022-03-30T10:57:44.967" v="755"/>
          <ac:spMkLst>
            <pc:docMk/>
            <pc:sldMk cId="782046982" sldId="270"/>
            <ac:spMk id="13" creationId="{E35E9905-7063-4F59-8B7A-AC548665F024}"/>
          </ac:spMkLst>
        </pc:spChg>
        <pc:picChg chg="del mod">
          <ac:chgData name="Damiano" userId="25a60a76e3d260d4" providerId="LiveId" clId="{ABEF639C-FEE2-4822-8C10-F8DF0D2202B2}" dt="2022-03-30T10:55:34.642" v="747" actId="478"/>
          <ac:picMkLst>
            <pc:docMk/>
            <pc:sldMk cId="782046982" sldId="270"/>
            <ac:picMk id="4" creationId="{6AAB5BF1-6655-4563-9BE6-321CACDB2987}"/>
          </ac:picMkLst>
        </pc:picChg>
      </pc:sldChg>
      <pc:sldChg chg="add">
        <pc:chgData name="Damiano" userId="25a60a76e3d260d4" providerId="LiveId" clId="{ABEF639C-FEE2-4822-8C10-F8DF0D2202B2}" dt="2022-03-30T10:54:41.644" v="732" actId="2890"/>
        <pc:sldMkLst>
          <pc:docMk/>
          <pc:sldMk cId="356678982" sldId="271"/>
        </pc:sldMkLst>
      </pc:sldChg>
      <pc:sldChg chg="addSp delSp modSp add mod">
        <pc:chgData name="Damiano" userId="25a60a76e3d260d4" providerId="LiveId" clId="{ABEF639C-FEE2-4822-8C10-F8DF0D2202B2}" dt="2022-03-30T11:47:01.683" v="1832" actId="20577"/>
        <pc:sldMkLst>
          <pc:docMk/>
          <pc:sldMk cId="1089815862" sldId="272"/>
        </pc:sldMkLst>
        <pc:spChg chg="mod">
          <ac:chgData name="Damiano" userId="25a60a76e3d260d4" providerId="LiveId" clId="{ABEF639C-FEE2-4822-8C10-F8DF0D2202B2}" dt="2022-03-30T11:12:25.901" v="821" actId="20577"/>
          <ac:spMkLst>
            <pc:docMk/>
            <pc:sldMk cId="1089815862" sldId="272"/>
            <ac:spMk id="2" creationId="{6C0937FD-3195-4E6E-AA7F-8D790A0A8ABA}"/>
          </ac:spMkLst>
        </pc:spChg>
        <pc:spChg chg="add del mod">
          <ac:chgData name="Damiano" userId="25a60a76e3d260d4" providerId="LiveId" clId="{ABEF639C-FEE2-4822-8C10-F8DF0D2202B2}" dt="2022-03-30T11:16:49.030" v="831" actId="931"/>
          <ac:spMkLst>
            <pc:docMk/>
            <pc:sldMk cId="1089815862" sldId="272"/>
            <ac:spMk id="4" creationId="{CE05924B-84C1-4835-BB0C-0E1522A77192}"/>
          </ac:spMkLst>
        </pc:spChg>
        <pc:spChg chg="add mod">
          <ac:chgData name="Damiano" userId="25a60a76e3d260d4" providerId="LiveId" clId="{ABEF639C-FEE2-4822-8C10-F8DF0D2202B2}" dt="2022-03-30T11:47:01.683" v="1832" actId="20577"/>
          <ac:spMkLst>
            <pc:docMk/>
            <pc:sldMk cId="1089815862" sldId="272"/>
            <ac:spMk id="22" creationId="{7D355D96-8F43-4E1D-B354-23E9456F9BAF}"/>
          </ac:spMkLst>
        </pc:spChg>
        <pc:picChg chg="del mod">
          <ac:chgData name="Damiano" userId="25a60a76e3d260d4" providerId="LiveId" clId="{ABEF639C-FEE2-4822-8C10-F8DF0D2202B2}" dt="2022-03-30T11:12:44.256" v="823" actId="478"/>
          <ac:picMkLst>
            <pc:docMk/>
            <pc:sldMk cId="1089815862" sldId="272"/>
            <ac:picMk id="5" creationId="{219E4857-14DC-429A-84A1-608F92A25331}"/>
          </ac:picMkLst>
        </pc:picChg>
        <pc:picChg chg="del">
          <ac:chgData name="Damiano" userId="25a60a76e3d260d4" providerId="LiveId" clId="{ABEF639C-FEE2-4822-8C10-F8DF0D2202B2}" dt="2022-03-30T11:13:17.201" v="828" actId="478"/>
          <ac:picMkLst>
            <pc:docMk/>
            <pc:sldMk cId="1089815862" sldId="272"/>
            <ac:picMk id="6" creationId="{B9CFC9FA-EBDE-4158-8CC4-F02DC5E43673}"/>
          </ac:picMkLst>
        </pc:picChg>
        <pc:picChg chg="del">
          <ac:chgData name="Damiano" userId="25a60a76e3d260d4" providerId="LiveId" clId="{ABEF639C-FEE2-4822-8C10-F8DF0D2202B2}" dt="2022-03-30T11:13:18.888" v="829" actId="478"/>
          <ac:picMkLst>
            <pc:docMk/>
            <pc:sldMk cId="1089815862" sldId="272"/>
            <ac:picMk id="7" creationId="{33943AC4-1007-4F3A-9124-E19D95AE264C}"/>
          </ac:picMkLst>
        </pc:picChg>
        <pc:picChg chg="del">
          <ac:chgData name="Damiano" userId="25a60a76e3d260d4" providerId="LiveId" clId="{ABEF639C-FEE2-4822-8C10-F8DF0D2202B2}" dt="2022-03-30T11:13:20.750" v="830" actId="478"/>
          <ac:picMkLst>
            <pc:docMk/>
            <pc:sldMk cId="1089815862" sldId="272"/>
            <ac:picMk id="9" creationId="{80AE8F40-BF17-426D-BC7F-04DEBEEEF644}"/>
          </ac:picMkLst>
        </pc:picChg>
        <pc:picChg chg="add mod">
          <ac:chgData name="Damiano" userId="25a60a76e3d260d4" providerId="LiveId" clId="{ABEF639C-FEE2-4822-8C10-F8DF0D2202B2}" dt="2022-03-30T11:23:05.989" v="887" actId="14100"/>
          <ac:picMkLst>
            <pc:docMk/>
            <pc:sldMk cId="1089815862" sldId="272"/>
            <ac:picMk id="13" creationId="{EF1E7923-23EA-446E-8247-FA892FB8A5F9}"/>
          </ac:picMkLst>
        </pc:picChg>
        <pc:picChg chg="add mod">
          <ac:chgData name="Damiano" userId="25a60a76e3d260d4" providerId="LiveId" clId="{ABEF639C-FEE2-4822-8C10-F8DF0D2202B2}" dt="2022-03-30T11:23:12.525" v="890" actId="14100"/>
          <ac:picMkLst>
            <pc:docMk/>
            <pc:sldMk cId="1089815862" sldId="272"/>
            <ac:picMk id="15" creationId="{D02F68B1-3DA5-4E66-9985-3D072DE054CE}"/>
          </ac:picMkLst>
        </pc:picChg>
        <pc:picChg chg="add del mod">
          <ac:chgData name="Damiano" userId="25a60a76e3d260d4" providerId="LiveId" clId="{ABEF639C-FEE2-4822-8C10-F8DF0D2202B2}" dt="2022-03-30T11:22:38.993" v="882" actId="22"/>
          <ac:picMkLst>
            <pc:docMk/>
            <pc:sldMk cId="1089815862" sldId="272"/>
            <ac:picMk id="19" creationId="{09C6B09E-6C12-4ECB-8121-758061AFE8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Damiano Gravina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1000011319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29/03/2022</a:t>
            </a:r>
          </a:p>
          <a:p>
            <a:pPr algn="l"/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Sezione contenuti Descrizione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ACA900-C31A-453D-9728-EB57751C9CA7}"/>
              </a:ext>
            </a:extLst>
          </p:cNvPr>
          <p:cNvSpPr txBox="1"/>
          <p:nvPr/>
        </p:nvSpPr>
        <p:spPr>
          <a:xfrm>
            <a:off x="5311066" y="1513577"/>
            <a:ext cx="616554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La larghezza dell’elemento che racchiude gli indici numerici, la parte testuale e le immagini è pari all’80% della pagina;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La parte che racchiude il testo e le immagini hanno una larghezza pari al 66.67% della pagina;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 margini superiore e inferiore del testo nel paragrafo è sono di 20px;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La distanza dell’immagine dalla parola al di sopra è di 20px, la distanza con il primo elemento al di sotto 120px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Al variare delle dimensioni della pagina ci sono variazioni nelle distanze.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8204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D2E97FF-9002-4B58-8EDD-D9D3C531D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80" y="689923"/>
            <a:ext cx="6554788" cy="3181359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6F94BCD-0635-43C3-9829-C6990E666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6080" y="1624233"/>
            <a:ext cx="6461536" cy="9629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029BF9B-A326-47FB-B2D8-5565F00EE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9964" y="2754457"/>
            <a:ext cx="6553768" cy="82838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6B7E876-9914-44B6-A42D-75F42D73A9C0}"/>
              </a:ext>
            </a:extLst>
          </p:cNvPr>
          <p:cNvSpPr txBox="1"/>
          <p:nvPr/>
        </p:nvSpPr>
        <p:spPr>
          <a:xfrm>
            <a:off x="4869806" y="3881424"/>
            <a:ext cx="6167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</a:t>
            </a:r>
            <a:r>
              <a:rPr lang="it-IT" dirty="0" err="1"/>
              <a:t>footer</a:t>
            </a:r>
            <a:r>
              <a:rPr lang="it-IT" dirty="0"/>
              <a:t> ha altezza 100px, larghezza pari a quella della pagina, colore di background nero e colore dei caratteri che contiene in bianco. Per poter centrare queste scritte è stato realizzato come una </a:t>
            </a:r>
            <a:r>
              <a:rPr lang="it-IT" dirty="0" err="1"/>
              <a:t>flexbox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rgbClr val="FFFFFF"/>
                </a:solidFill>
              </a:rPr>
              <a:t>Header</a:t>
            </a:r>
            <a:r>
              <a:rPr lang="it-IT" sz="4000" dirty="0">
                <a:solidFill>
                  <a:srgbClr val="FFFFFF"/>
                </a:solidFill>
              </a:rPr>
              <a:t> Html e </a:t>
            </a:r>
            <a:r>
              <a:rPr lang="it-IT" sz="4000" dirty="0" err="1">
                <a:solidFill>
                  <a:srgbClr val="FFFFFF"/>
                </a:solidFill>
              </a:rPr>
              <a:t>Css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9E4857-14DC-429A-84A1-608F92A25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91" y="10138"/>
            <a:ext cx="6554788" cy="3239485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9CFC9FA-EBDE-4158-8CC4-F02DC5E43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696" y="3362750"/>
            <a:ext cx="3223729" cy="32372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3943AC4-1007-4F3A-9124-E19D95AE2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1128" y="3352908"/>
            <a:ext cx="2229060" cy="32196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AE8F40-BF17-426D-BC7F-04DEBEEEF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9891" y="3352908"/>
            <a:ext cx="220487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 err="1">
                <a:solidFill>
                  <a:srgbClr val="FFFFFF"/>
                </a:solidFill>
              </a:rPr>
              <a:t>Header</a:t>
            </a:r>
            <a:r>
              <a:rPr lang="it-IT" sz="4000" dirty="0">
                <a:solidFill>
                  <a:srgbClr val="FFFFFF"/>
                </a:solidFill>
              </a:rPr>
              <a:t> </a:t>
            </a:r>
            <a:r>
              <a:rPr lang="it-IT" sz="4000" dirty="0" err="1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e Descrizione</a:t>
            </a:r>
          </a:p>
        </p:txBody>
      </p:sp>
      <p:pic>
        <p:nvPicPr>
          <p:cNvPr id="13" name="Segnaposto contenuto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1E7923-23EA-446E-8247-FA892FB8A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02" y="10138"/>
            <a:ext cx="2753760" cy="4100224"/>
          </a:xfr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02F68B1-3DA5-4E66-9985-3D072DE05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5530" y="10482"/>
            <a:ext cx="2520403" cy="409987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D355D96-8F43-4E1D-B354-23E9456F9BAF}"/>
              </a:ext>
            </a:extLst>
          </p:cNvPr>
          <p:cNvSpPr txBox="1"/>
          <p:nvPr/>
        </p:nvSpPr>
        <p:spPr>
          <a:xfrm>
            <a:off x="4134802" y="4076111"/>
            <a:ext cx="616554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Logo: </a:t>
            </a:r>
            <a:r>
              <a:rPr lang="it-IT" sz="1600" dirty="0" err="1"/>
              <a:t>padding</a:t>
            </a:r>
            <a:r>
              <a:rPr lang="it-IT" sz="1600" dirty="0"/>
              <a:t> 5px, </a:t>
            </a:r>
            <a:r>
              <a:rPr lang="it-IT" sz="1600" dirty="0" err="1"/>
              <a:t>margin</a:t>
            </a:r>
            <a:r>
              <a:rPr lang="it-IT" sz="1600" dirty="0"/>
              <a:t>-top 1%, </a:t>
            </a:r>
            <a:r>
              <a:rPr lang="it-IT" sz="1600" dirty="0" err="1"/>
              <a:t>margin-left</a:t>
            </a:r>
            <a:r>
              <a:rPr lang="it-IT" sz="1600" dirty="0"/>
              <a:t> 1%;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Menù di navigazione(display-</a:t>
            </a:r>
            <a:r>
              <a:rPr lang="it-IT" sz="1600" dirty="0" err="1"/>
              <a:t>flex</a:t>
            </a:r>
            <a:r>
              <a:rPr lang="it-IT" sz="1600" dirty="0"/>
              <a:t>): </a:t>
            </a:r>
            <a:r>
              <a:rPr lang="it-IT" sz="1600" dirty="0" err="1"/>
              <a:t>width</a:t>
            </a:r>
            <a:r>
              <a:rPr lang="it-IT" sz="1600" dirty="0"/>
              <a:t> 30%, </a:t>
            </a:r>
            <a:r>
              <a:rPr lang="it-IT" sz="1600" dirty="0" err="1"/>
              <a:t>height</a:t>
            </a:r>
            <a:r>
              <a:rPr lang="it-IT" sz="1600" dirty="0"/>
              <a:t> 35px, con distanza dal top 20px e da destra 10px. Gli elementi all’interno hanno </a:t>
            </a:r>
            <a:r>
              <a:rPr lang="it-IT" sz="1600" dirty="0" err="1"/>
              <a:t>margin-right</a:t>
            </a:r>
            <a:r>
              <a:rPr lang="it-IT" sz="1600" dirty="0"/>
              <a:t> 2% e </a:t>
            </a:r>
            <a:r>
              <a:rPr lang="it-IT" sz="1600" dirty="0" err="1"/>
              <a:t>padding</a:t>
            </a:r>
            <a:r>
              <a:rPr lang="it-IT" sz="1600" dirty="0"/>
              <a:t> 5px;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Header</a:t>
            </a:r>
            <a:r>
              <a:rPr lang="it-IT" sz="1600" dirty="0"/>
              <a:t> image: </a:t>
            </a:r>
            <a:r>
              <a:rPr lang="it-IT" sz="1600" dirty="0" err="1"/>
              <a:t>height</a:t>
            </a:r>
            <a:r>
              <a:rPr lang="it-IT" sz="1600" dirty="0"/>
              <a:t> 500px, a distanza 0 dal margine del logo, margini a destra e a sinistra 1%;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Icona utente: altezza e larghezza 100px, posizionata per metà sopra l’</a:t>
            </a:r>
            <a:r>
              <a:rPr lang="it-IT" sz="1600" dirty="0" err="1"/>
              <a:t>header</a:t>
            </a:r>
            <a:r>
              <a:rPr lang="it-IT" sz="1600" dirty="0"/>
              <a:t> image;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Distanza tra nome e titolo della prima sezione: 60px;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Al variare delle dimensioni della pagina ci sono variazioni nelle distanze.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08981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Sezione contenuti (1)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AAB5BF1-6655-4563-9BE6-321CACDB2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826" y="418082"/>
            <a:ext cx="7072680" cy="55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Sezione contenuti (2)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6738572-146D-4AE8-957B-928CA843F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826" y="399421"/>
            <a:ext cx="7519214" cy="57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1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Sezione contenuti (3)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6738572-146D-4AE8-957B-928CA843F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826" y="362098"/>
            <a:ext cx="7975833" cy="56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0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Sezione contenuti (4)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6738572-146D-4AE8-957B-928CA843F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826" y="400027"/>
            <a:ext cx="7509715" cy="57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3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Sezione contenuti (2)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6738572-146D-4AE8-957B-928CA843F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826" y="344042"/>
            <a:ext cx="7402842" cy="57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Sezione contenuti CSS e HTML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AAB5BF1-6655-4563-9BE6-321CACDB2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593" y="10138"/>
            <a:ext cx="7357583" cy="250014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C53700-D549-414F-BD92-85E6EBF3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593" y="2520425"/>
            <a:ext cx="1899489" cy="40535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2C56B0-B082-4A9E-847C-E4BFCAFD1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1703" y="2510287"/>
            <a:ext cx="2202259" cy="40535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265184-F093-4755-896D-993103DC4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584" y="2510287"/>
            <a:ext cx="2206943" cy="14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279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MHW1</vt:lpstr>
      <vt:lpstr>Header Html e Css</vt:lpstr>
      <vt:lpstr>Header Css e Descrizione</vt:lpstr>
      <vt:lpstr>Sezione contenuti (1)</vt:lpstr>
      <vt:lpstr>Sezione contenuti (2)</vt:lpstr>
      <vt:lpstr>Sezione contenuti (3)</vt:lpstr>
      <vt:lpstr>Sezione contenuti (4)</vt:lpstr>
      <vt:lpstr>Sezione contenuti (2)</vt:lpstr>
      <vt:lpstr>Sezione contenuti CSS e HTML</vt:lpstr>
      <vt:lpstr>Sezione contenuti Descrizione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Damiano</cp:lastModifiedBy>
  <cp:revision>1</cp:revision>
  <dcterms:created xsi:type="dcterms:W3CDTF">2021-03-24T16:57:46Z</dcterms:created>
  <dcterms:modified xsi:type="dcterms:W3CDTF">2022-03-30T18:43:18Z</dcterms:modified>
</cp:coreProperties>
</file>